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6"/>
  </p:notes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5" r:id="rId11"/>
    <p:sldId id="286" r:id="rId12"/>
    <p:sldId id="287" r:id="rId13"/>
    <p:sldId id="290" r:id="rId14"/>
    <p:sldId id="288" r:id="rId15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0" autoAdjust="0"/>
    <p:restoredTop sz="83051" autoAdjust="0"/>
  </p:normalViewPr>
  <p:slideViewPr>
    <p:cSldViewPr>
      <p:cViewPr varScale="1">
        <p:scale>
          <a:sx n="177" d="100"/>
          <a:sy n="177" d="100"/>
        </p:scale>
        <p:origin x="2400" y="1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24.03.2025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12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имеет класс актера </a:t>
            </a:r>
            <a:r>
              <a:rPr lang="en-GB" sz="12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“Water body custom</a:t>
            </a:r>
            <a:r>
              <a:rPr lang="en-GB" sz="12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”</a:t>
            </a:r>
            <a:r>
              <a:rPr lang="ru-RU" sz="12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12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материал</a:t>
            </a:r>
            <a:r>
              <a:rPr lang="ru-RU" sz="12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вид озера соответствовал общей атмосфере.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058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3/24/2025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3/24/2025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3/24/2025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3/24/2025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3/24/2025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330219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Козлов В.В.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 Ф.А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</a:t>
            </a:r>
            <a:endParaRPr lang="ru-RU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можно 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два вида тумана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подходит для кинематографического использования и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для внутриигрового использования. В сцене используется объемный туман для улучшения детализации и передачи арктической атмосферы.</a:t>
            </a:r>
            <a:endParaRPr lang="ru-RU" sz="900" i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61536-7ACB-43CA-9015-16BBF9E1F1A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6D340-FDA7-46AD-A1FA-51160FA6B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865" y="1501775"/>
            <a:ext cx="2315741" cy="14233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9EFC031-B88E-4ABC-903B-6A7B721E2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1501775"/>
            <a:ext cx="1265301" cy="1423322"/>
          </a:xfrm>
          <a:prstGeom prst="rect">
            <a:avLst/>
          </a:prstGeom>
        </p:spPr>
      </p:pic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C0381138-3FF4-4D2B-9839-1E241C6D32E7}"/>
              </a:ext>
            </a:extLst>
          </p:cNvPr>
          <p:cNvSpPr txBox="1"/>
          <p:nvPr/>
        </p:nvSpPr>
        <p:spPr>
          <a:xfrm>
            <a:off x="-7220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C3848C07-A1CB-4D67-AE46-FEC5CC6EB0D9}"/>
              </a:ext>
            </a:extLst>
          </p:cNvPr>
          <p:cNvSpPr txBox="1"/>
          <p:nvPr/>
        </p:nvSpPr>
        <p:spPr>
          <a:xfrm>
            <a:off x="1997635" y="290666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59077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Обе версии тумана создаются с помощью добавления определенных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параметров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дерево графа. Этими параметрами являются плотность, скорость перемещения, прозрачность, зашумление, цвет и др. Также в дерево графа включены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специальные блоки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которые позволяют менять значения параметров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поверхностно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не заходя в сам материал.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1BCF52-F998-463F-922E-6A7C408F0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" y="1654175"/>
            <a:ext cx="1715115" cy="1202914"/>
          </a:xfrm>
          <a:prstGeom prst="rect">
            <a:avLst/>
          </a:prstGeom>
        </p:spPr>
      </p:pic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-35027" y="2780571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плоского тумана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147121" y="277769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объемного тумана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61DD5A-1C40-464F-AB50-4C380BDA8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427" y="1654175"/>
            <a:ext cx="1687686" cy="120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сцене необходимо разбавить естественную природу несколькими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искусственными объектами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создания палаточного лагеря использовались материалы из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такие как палета, фургон, бочка, коробка и брезент.</a:t>
            </a:r>
          </a:p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Большинство моделей огня сильно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нагружают сцену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вследствие огромного количества частиц самого пламени и дыма. Чтобы число кадров не сильно падало, был использован оптимизированный огонь из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Starter Kit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7070A9-ADAF-44B5-93F5-533F4781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831384"/>
            <a:ext cx="2025489" cy="1270588"/>
          </a:xfrm>
          <a:prstGeom prst="rect">
            <a:avLst/>
          </a:prstGeom>
        </p:spPr>
      </p:pic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993694" y="301258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палаточного лагеря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создания места крушения использовалось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из вышеописанного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модели самолета, </a:t>
            </a:r>
            <a:r>
              <a:rPr lang="en-GB" sz="900" b="1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камней под самолетом, огонь из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Starter Kit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Новое в этой сцене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снежная буря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Она была создана с помощью плагина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Niagara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отредактирована в разделе графа материала.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377576" y="2949575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места крушения самолета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AE5A58-61DF-436B-821B-6365D3CF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590525"/>
            <a:ext cx="2235876" cy="140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гораздо удобнее проводить не в </a:t>
            </a:r>
            <a:r>
              <a:rPr lang="en-GB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в </a:t>
            </a:r>
            <a:r>
              <a:rPr lang="ru-RU" sz="9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смежных программах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предназначенных специально для этого;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Изучена утилита </a:t>
            </a:r>
            <a:r>
              <a:rPr lang="en-GB" sz="900" b="1" dirty="0" err="1">
                <a:solidFill>
                  <a:schemeClr val="tx1"/>
                </a:solidFill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solidFill>
                  <a:schemeClr val="tx1"/>
                </a:solidFill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позволяющая в течение короткого времени создать несколько сотен объектов в сцене;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Определена разница между различными </a:t>
            </a:r>
            <a:r>
              <a:rPr lang="ru-RU" sz="9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видами отражений 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также изучен принцип работы трассировки лучей;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Цель и задачи работы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46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исследования является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арктической интерактивной среды в трехмерном движке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используя программу </a:t>
            </a:r>
            <a:r>
              <a:rPr lang="en-GB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2.0;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и нанести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 на поверхность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Размести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ть на поверхности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различные элементы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деревья и камни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Сделать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реалистичные отражения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воде;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декоративные элементы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наполнения среды: палаточный лагерь и место крушения самолета.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происходит в программе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изначально создается плоскость, которую впоследствии можно отредактировать, добавив холмы, плато и овраги, используя встроенную утилиту –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Perlin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Noisemap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Generator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1124769" y="29495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создания поверхности в </a:t>
            </a:r>
            <a:r>
              <a:rPr lang="en-GB" sz="80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F4C86B5-EA08-492F-8364-DA1FF3F3B05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0039" y="1432585"/>
            <a:ext cx="2868481" cy="15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происходит его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проект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предварительно выбрав нужный материал и выставив необходимые параметры.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Самый важный параметр при импорте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нормализация деталей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задать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оптимальное разрешение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текстуры поверхности не вызывали просадки кадров у пользователей, а также не были слишком </a:t>
            </a:r>
            <a:r>
              <a:rPr lang="ru-RU" sz="90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размыленными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3011799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Импортирование макета в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720737-CB9D-4E57-8004-B2DBC925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164" y="1730375"/>
            <a:ext cx="1039770" cy="13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Инструменты </a:t>
            </a:r>
            <a:r>
              <a:rPr lang="en-GB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 позволяют создавать водные объекты, такие как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озеро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поэтому создание воды велось непосредственно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имеет класс актера </a:t>
            </a:r>
            <a:r>
              <a:rPr lang="en-GB" sz="9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“Water body custom</a:t>
            </a:r>
            <a:r>
              <a:rPr lang="en-GB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”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900" b="1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материал</a:t>
            </a:r>
            <a:r>
              <a:rPr lang="ru-RU" sz="900" dirty="0">
                <a:highlight>
                  <a:srgbClr val="FF0000"/>
                </a:highlight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вид озера соответствовал общей атмосфере.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7E908-A231-4CD4-8D9B-734E3543D72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323" y="1806575"/>
            <a:ext cx="2120363" cy="128416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74125-7363-49FF-925A-0329D48CD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244" y="1806575"/>
            <a:ext cx="2059809" cy="1284162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озера и настройка его материала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нанесения текстур на объекты можн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 использовать встроенную площадку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найти подходящие текстуры и заменить вершины гор на более заснеженные, а подножия – на более рыхлые.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1D0FC0-A3FF-4394-A867-02426281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368" y="1572460"/>
            <a:ext cx="2152650" cy="1446055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Модели для деревьев и камней можно также найти в каталоге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параметрах моделей необходимо настроить несколько функций, главными из которых являются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коллизия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collision)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прирост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growth)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Чтобы не создавать каждое дерево вручную, уместно воспользоваться утилитой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которая позволяет создать большое количество моделей в выбранной области.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7CA8EE1-C957-4EAE-BECE-33C17DF6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02" y="1650825"/>
            <a:ext cx="2354804" cy="14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Моделям деревье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и камней также нужно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присвоить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заснеженные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они вписывались в общую арктическую атмосферу.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 касается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деревьев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необходимо подняться на уровень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родительского материала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изменив при этом летние текстуры на зимние.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текстур камней используется виджет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Runtime Virtual Textures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настроить внешний вид текстур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 помощью графа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116B1-CE1C-48F8-A651-474D4F02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806575"/>
            <a:ext cx="1172203" cy="112516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2648CC-D6A3-4B62-AB25-76A325D0E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472" y="1806575"/>
            <a:ext cx="2566691" cy="1119531"/>
          </a:xfrm>
          <a:prstGeom prst="rect">
            <a:avLst/>
          </a:prstGeom>
        </p:spPr>
      </p:pic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95250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Редактирование текстур деревьев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RTV-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0F3354-00A4-442F-9E0E-10C1BB2E0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5" y="1730375"/>
            <a:ext cx="2152650" cy="12261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сделать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деревьев в воде для более реалистичной картинки.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несколько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методов 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Lumen, Screen Space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они по-разному влияют на качество картинки и производительность сцены.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EB5719-D01B-477E-A8B4-40DD1CB86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730375"/>
            <a:ext cx="1981200" cy="1220994"/>
          </a:xfrm>
          <a:prstGeom prst="rect">
            <a:avLst/>
          </a:prstGeom>
        </p:spPr>
      </p:pic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9216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 воды без отражений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8473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 отражения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28892</TotalTime>
  <Words>1269</Words>
  <Application>Microsoft Office PowerPoint</Application>
  <PresentationFormat>Произвольный</PresentationFormat>
  <Paragraphs>107</Paragraphs>
  <Slides>14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Цель и задачи работы</vt:lpstr>
      <vt:lpstr>Создание поверхности</vt:lpstr>
      <vt:lpstr>Создание поверхности</vt:lpstr>
      <vt:lpstr>Создание поверхности</vt:lpstr>
      <vt:lpstr>Размещение деревьев и камней и нанесение текстур</vt:lpstr>
      <vt:lpstr>Размещение деревьев и камней и нанесение текстур</vt:lpstr>
      <vt:lpstr>Размещение деревьев и камней и нанесение текстур</vt:lpstr>
      <vt:lpstr>Настройка отражений и тумана</vt:lpstr>
      <vt:lpstr>Настройка отражений и тумана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Njuro</dc:creator>
  <cp:lastModifiedBy>admin</cp:lastModifiedBy>
  <cp:revision>298</cp:revision>
  <cp:lastPrinted>2023-06-04T12:49:29Z</cp:lastPrinted>
  <dcterms:created xsi:type="dcterms:W3CDTF">2022-05-21T19:07:15Z</dcterms:created>
  <dcterms:modified xsi:type="dcterms:W3CDTF">2025-03-24T20:49:37Z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